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61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0A13-8E81-4549-8F8B-7FABC5F98BC7}" type="datetimeFigureOut">
              <a:rPr lang="lt-LT" smtClean="0"/>
              <a:t>2017.11.27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5D3EC-B21A-42C2-8E98-924004E9F53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447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5D3EC-B21A-42C2-8E98-924004E9F53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39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60BE-9D97-4420-95A2-5450760DDC7B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AC34-D03D-4ED0-9931-B3AFE6011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426" y="276644"/>
            <a:ext cx="6480720" cy="490066"/>
          </a:xfrm>
        </p:spPr>
        <p:txBody>
          <a:bodyPr>
            <a:noAutofit/>
          </a:bodyPr>
          <a:lstStyle/>
          <a:p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Mokslinė - praktinė </a:t>
            </a:r>
            <a:r>
              <a:rPr lang="lt-LT" sz="1400" b="1" dirty="0" smtClean="0">
                <a:latin typeface="Times New Roman" pitchFamily="18" charset="0"/>
                <a:cs typeface="Times New Roman" pitchFamily="18" charset="0"/>
              </a:rPr>
              <a:t>konferencija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Rusų </a:t>
            </a:r>
            <a:r>
              <a:rPr lang="lt-LT" sz="2000" dirty="0">
                <a:latin typeface="Times New Roman" pitchFamily="18" charset="0"/>
                <a:cs typeface="Times New Roman" pitchFamily="18" charset="0"/>
              </a:rPr>
              <a:t>kultūros „Sidabrinis </a:t>
            </a:r>
            <a:r>
              <a:rPr lang="lt-LT" sz="2000" dirty="0" smtClean="0">
                <a:latin typeface="Times New Roman" pitchFamily="18" charset="0"/>
                <a:cs typeface="Times New Roman" pitchFamily="18" charset="0"/>
              </a:rPr>
              <a:t>amžius“</a:t>
            </a:r>
            <a:br>
              <a:rPr lang="lt-LT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343180" y="6081301"/>
            <a:ext cx="175721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Prienų „Žiburio“ gimnazija</a:t>
            </a:r>
            <a:b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</a:t>
            </a:r>
            <a:r>
              <a:rPr lang="lt-LT" sz="1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lapkričio 2</a:t>
            </a:r>
            <a:r>
              <a:rPr kumimoji="0" lang="ru-RU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</a:t>
            </a:r>
            <a:r>
              <a:rPr kumimoji="0" lang="lt-LT" sz="11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lt-LT" sz="11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ttautvydui zenkl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401">
            <a:off x="1475870" y="3474906"/>
            <a:ext cx="1143000" cy="13335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512" y="5371673"/>
            <a:ext cx="33317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ORGANIZATORIAI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švietimo pagalbos tarnyba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Prienų „Žiburio“ gimnazija</a:t>
            </a:r>
            <a:endParaRPr kumimoji="0" lang="lt-L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08105" y="3789039"/>
            <a:ext cx="3635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««Серебряный век» - проявление духовного </a:t>
            </a:r>
            <a:endParaRPr lang="lt-LT" b="1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 </a:t>
            </a:r>
            <a:r>
              <a:rPr lang="ru-RU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художественного ренессанса, знаменующего взлет </a:t>
            </a:r>
            <a:endParaRPr lang="lt-LT" b="1" i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b="1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русской </a:t>
            </a:r>
            <a:r>
              <a:rPr lang="ru-RU" b="1" i="1" dirty="0">
                <a:latin typeface="Cambria Math" panose="02040503050406030204" pitchFamily="18" charset="0"/>
                <a:ea typeface="Cambria Math" panose="02040503050406030204" pitchFamily="18" charset="0"/>
              </a:rPr>
              <a:t>культуры конца XIX – начала ХХ веков.» </a:t>
            </a:r>
            <a:endParaRPr lang="lt-LT" b="1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12" y="11967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>
                <a:latin typeface="Mistral" pitchFamily="66" charset="0"/>
              </a:rPr>
              <a:t>"Серебряный век"</a:t>
            </a:r>
          </a:p>
          <a:p>
            <a:r>
              <a:rPr lang="ru-RU" dirty="0" smtClean="0"/>
              <a:t> – </a:t>
            </a:r>
            <a:r>
              <a:rPr lang="ru-RU" sz="3600" dirty="0">
                <a:latin typeface="Century Gothic" pitchFamily="34" charset="0"/>
              </a:rPr>
              <a:t>ренессанс</a:t>
            </a:r>
            <a:r>
              <a:rPr lang="ru-RU" dirty="0"/>
              <a:t> </a:t>
            </a:r>
            <a:endParaRPr lang="lt-LT" dirty="0" smtClean="0"/>
          </a:p>
          <a:p>
            <a:r>
              <a:rPr lang="ru-RU" sz="2400" b="1" i="1" dirty="0" smtClean="0">
                <a:latin typeface="Gulim" pitchFamily="34" charset="-127"/>
                <a:ea typeface="Gulim" pitchFamily="34" charset="-127"/>
              </a:rPr>
              <a:t>русской </a:t>
            </a:r>
            <a:r>
              <a:rPr lang="ru-RU" sz="2400" b="1" i="1" dirty="0" smtClean="0">
                <a:latin typeface="Gulim" pitchFamily="34" charset="-127"/>
                <a:ea typeface="Gulim" pitchFamily="34" charset="-127"/>
              </a:rPr>
              <a:t>культуры</a:t>
            </a:r>
            <a:endParaRPr lang="lt-LT" sz="2400" b="1" i="1" dirty="0">
              <a:latin typeface="Gulim" pitchFamily="34" charset="-127"/>
              <a:ea typeface="Gulim" pitchFamily="34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475" y="5168398"/>
            <a:ext cx="757273" cy="757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4730368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lt-LT" sz="1200" b="1" i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 programa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lt-LT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.30 - 1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.45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dalyvių registracija.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.45 - 1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.55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atidarymas.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.55 - 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.40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Pranešimai.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.40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lt-LT" sz="1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.50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uždarymas.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</a:t>
            </a:r>
            <a:r>
              <a:rPr lang="lt-LT" sz="12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dalyvių nuotrauka.</a:t>
            </a:r>
            <a:endParaRPr lang="lt-LT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717032" y="-1129282"/>
            <a:ext cx="4463480" cy="874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t-LT" sz="1200" b="1" i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t-LT" sz="1200" b="1" i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t-LT" sz="1200" b="1" i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2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Konferencijos  </a:t>
            </a:r>
            <a:r>
              <a:rPr kumimoji="0" lang="lt-LT" sz="11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pranešimai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1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„Валерий 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Брюсов-основоположник русского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символизма“. </a:t>
            </a:r>
            <a:endParaRPr lang="lt-LT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 Alė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Olefirenko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lt-LT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- </a:t>
            </a:r>
            <a:r>
              <a:rPr lang="lt-LT" sz="1100" dirty="0" err="1">
                <a:latin typeface="Times New Roman" pitchFamily="18" charset="0"/>
                <a:cs typeface="Times New Roman" pitchFamily="18" charset="0"/>
              </a:rPr>
              <a:t>Nadiežda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Sogačiova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„Валерий  Брюсов“. Стихи.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Lolandra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Kuzmickaitė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lt-LT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- Nadiežda Sogačiova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„Серебряный век русской поэзии. К. Бальмонт и Ф.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Сологуб“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Ugnė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Šimonėlytė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Paulius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Šernas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Deividas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Zamblauskas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 </a:t>
            </a:r>
            <a:endParaRPr lang="lt-LT" sz="11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Kamilė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Simokaitytė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Garliavos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Juozo Lukšos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gimnazija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– Aušra Masiulienė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„Марина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Цветаева: личность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судьба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творчество“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Paulina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Jasiulevičiūtė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- Nadiežda Sogačiova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„Тема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детства в творчестве Марины Цветаевой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Tatjana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Abramcova, Alina Čiurlytė, Anastasija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Sučkova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Kauno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A. Puškino gimnazija (mokytoja -Tatjana Bakčejeva)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„Образ Гамлета в поэзии Серебряного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века“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Gerda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Jasiulionytė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Vladislav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Čiuchrij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Generolo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Povilo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Plechavičiaus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kadetų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licėjus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mokytoja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- Astrida Mongird)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„Жизненный путь и творчество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Сергея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Рахманинова“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Eglė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Navakauskaitė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- Nadiežda Sogačiova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„Живописец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„Серебряного века“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Кустодиев Борис 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Михайлович“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Monika Janušauskaitė,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lt-LT" sz="11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- Nadiežda Sogačiova)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„М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Добужинский-знаменитый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художник Серебряного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века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“.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Valentas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Aleksynas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Kauno Jėzuitų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gimnazija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mokytoja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Irena Liatukienė)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XX a. </a:t>
            </a: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pradžia. Moterų laikas Lietuvių 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literatūroje“.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Eglė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Vinskaitė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Airida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Vaikšnytė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mokytoja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Rūta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Pūrienė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„M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. K</a:t>
            </a: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Čiurlionis - žymiausias </a:t>
            </a:r>
            <a:r>
              <a:rPr lang="lt-LT" sz="1100" b="1" dirty="0">
                <a:latin typeface="Times New Roman" pitchFamily="18" charset="0"/>
                <a:cs typeface="Times New Roman" pitchFamily="18" charset="0"/>
              </a:rPr>
              <a:t>lietuvių kūrėjas</a:t>
            </a:r>
            <a:r>
              <a:rPr lang="lt-LT" sz="1100" b="1" dirty="0" smtClean="0">
                <a:latin typeface="Times New Roman" pitchFamily="18" charset="0"/>
                <a:cs typeface="Times New Roman" pitchFamily="18" charset="0"/>
              </a:rPr>
              <a:t>”.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Ugnė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Orinaitė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Prienų 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,,Žiburio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“ gimnazija </a:t>
            </a:r>
            <a:endParaRPr lang="lt-LT" sz="11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       (mokytoja -  </a:t>
            </a:r>
            <a:r>
              <a:rPr lang="lt-LT" sz="1100" dirty="0" smtClean="0">
                <a:latin typeface="Times New Roman" pitchFamily="18" charset="0"/>
                <a:cs typeface="Times New Roman" pitchFamily="18" charset="0"/>
              </a:rPr>
              <a:t>Rūta </a:t>
            </a:r>
            <a:r>
              <a:rPr lang="lt-LT" sz="1100" dirty="0" err="1" smtClean="0">
                <a:latin typeface="Times New Roman" pitchFamily="18" charset="0"/>
                <a:cs typeface="Times New Roman" pitchFamily="18" charset="0"/>
              </a:rPr>
              <a:t>Pūrienė</a:t>
            </a:r>
            <a:r>
              <a:rPr lang="lt-LT" sz="1100" dirty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11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lt-LT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34" y="12754"/>
            <a:ext cx="1017533" cy="1240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2754"/>
            <a:ext cx="792088" cy="10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96" y="954045"/>
            <a:ext cx="724356" cy="103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1253649"/>
            <a:ext cx="733337" cy="97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841" y="47674"/>
            <a:ext cx="929025" cy="133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95" y="72749"/>
            <a:ext cx="774361" cy="102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39" y="980728"/>
            <a:ext cx="1115873" cy="14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3" y="2324013"/>
            <a:ext cx="737201" cy="92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596" y="1989091"/>
            <a:ext cx="796364" cy="107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65" y="2109948"/>
            <a:ext cx="781716" cy="1031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226" y="2147159"/>
            <a:ext cx="797550" cy="106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431" y="2047984"/>
            <a:ext cx="800441" cy="106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429" y="3163063"/>
            <a:ext cx="901531" cy="120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47" y="3288613"/>
            <a:ext cx="758721" cy="107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56" y="3212976"/>
            <a:ext cx="778700" cy="102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25" y="3314740"/>
            <a:ext cx="978356" cy="97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3867"/>
            <a:ext cx="863839" cy="125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756" y="-13642"/>
            <a:ext cx="788202" cy="110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517" y="1097749"/>
            <a:ext cx="7493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987" y="1014682"/>
            <a:ext cx="826609" cy="102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381</Words>
  <Application>Microsoft Office PowerPoint</Application>
  <PresentationFormat>Demonstracija ekrane (4:3)</PresentationFormat>
  <Paragraphs>67</Paragraphs>
  <Slides>2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10" baseType="lpstr">
      <vt:lpstr>Gulim</vt:lpstr>
      <vt:lpstr>Arial</vt:lpstr>
      <vt:lpstr>Calibri</vt:lpstr>
      <vt:lpstr>Cambria Math</vt:lpstr>
      <vt:lpstr>Century Gothic</vt:lpstr>
      <vt:lpstr>Mistral</vt:lpstr>
      <vt:lpstr>Times New Roman</vt:lpstr>
      <vt:lpstr>Office Theme</vt:lpstr>
      <vt:lpstr>Mokslinė - praktinė konferencija  Rusų kultūros „Sidabrinis amžius“ 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Konferencija, skirta rusų mecenato dailės galerijos Maskvoje įkūrejo P.M.Tretjakovo 180-mečiui paminėti.   Prienų „Žiburio“ gimnazija,  2012 lapkričio 29d.</dc:title>
  <dc:creator>S.I.N.T.</dc:creator>
  <cp:lastModifiedBy>Pagalbos tarnyba</cp:lastModifiedBy>
  <cp:revision>73</cp:revision>
  <cp:lastPrinted>2017-11-27T11:53:43Z</cp:lastPrinted>
  <dcterms:created xsi:type="dcterms:W3CDTF">2012-11-25T20:26:41Z</dcterms:created>
  <dcterms:modified xsi:type="dcterms:W3CDTF">2017-11-27T11:57:02Z</dcterms:modified>
</cp:coreProperties>
</file>